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4"/>
  </p:sldMasterIdLst>
  <p:notesMasterIdLst>
    <p:notesMasterId r:id="rId23"/>
  </p:notesMasterIdLst>
  <p:sldIdLst>
    <p:sldId id="316" r:id="rId5"/>
    <p:sldId id="317" r:id="rId6"/>
    <p:sldId id="318" r:id="rId7"/>
    <p:sldId id="319" r:id="rId8"/>
    <p:sldId id="320" r:id="rId9"/>
    <p:sldId id="321" r:id="rId10"/>
    <p:sldId id="322" r:id="rId11"/>
    <p:sldId id="323" r:id="rId12"/>
    <p:sldId id="324" r:id="rId13"/>
    <p:sldId id="325" r:id="rId14"/>
    <p:sldId id="326" r:id="rId15"/>
    <p:sldId id="329" r:id="rId16"/>
    <p:sldId id="327" r:id="rId17"/>
    <p:sldId id="328" r:id="rId18"/>
    <p:sldId id="330" r:id="rId19"/>
    <p:sldId id="331" r:id="rId20"/>
    <p:sldId id="332" r:id="rId21"/>
    <p:sldId id="30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E2020D-F8F9-434B-B1E1-DF44F3AA22A6}" v="10" dt="2023-06-21T04:58:42.1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15" autoAdjust="0"/>
    <p:restoredTop sz="95226" autoAdjust="0"/>
  </p:normalViewPr>
  <p:slideViewPr>
    <p:cSldViewPr snapToGrid="0">
      <p:cViewPr>
        <p:scale>
          <a:sx n="106" d="100"/>
          <a:sy n="106" d="100"/>
        </p:scale>
        <p:origin x="92" y="164"/>
      </p:cViewPr>
      <p:guideLst/>
    </p:cSldViewPr>
  </p:slideViewPr>
  <p:outlineViewPr>
    <p:cViewPr>
      <p:scale>
        <a:sx n="33" d="100"/>
        <a:sy n="33" d="100"/>
      </p:scale>
      <p:origin x="0" y="-3182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nigdha Sangam" userId="4d557459f9cf21a7" providerId="LiveId" clId="{DFE2020D-F8F9-434B-B1E1-DF44F3AA22A6}"/>
    <pc:docChg chg="custSel addSld modSld sldOrd">
      <pc:chgData name="Snigdha Sangam" userId="4d557459f9cf21a7" providerId="LiveId" clId="{DFE2020D-F8F9-434B-B1E1-DF44F3AA22A6}" dt="2023-06-23T06:53:36.737" v="153" actId="1037"/>
      <pc:docMkLst>
        <pc:docMk/>
      </pc:docMkLst>
      <pc:sldChg chg="addSp delSp modSp mod">
        <pc:chgData name="Snigdha Sangam" userId="4d557459f9cf21a7" providerId="LiveId" clId="{DFE2020D-F8F9-434B-B1E1-DF44F3AA22A6}" dt="2023-06-21T04:53:43.059" v="13" actId="478"/>
        <pc:sldMkLst>
          <pc:docMk/>
          <pc:sldMk cId="170988662" sldId="310"/>
        </pc:sldMkLst>
        <pc:spChg chg="add del mod">
          <ac:chgData name="Snigdha Sangam" userId="4d557459f9cf21a7" providerId="LiveId" clId="{DFE2020D-F8F9-434B-B1E1-DF44F3AA22A6}" dt="2023-06-21T04:53:43.059" v="13" actId="478"/>
          <ac:spMkLst>
            <pc:docMk/>
            <pc:sldMk cId="170988662" sldId="310"/>
            <ac:spMk id="10" creationId="{FD982D44-FA01-75BB-A629-C04A4E496A1A}"/>
          </ac:spMkLst>
        </pc:spChg>
        <pc:picChg chg="del">
          <ac:chgData name="Snigdha Sangam" userId="4d557459f9cf21a7" providerId="LiveId" clId="{DFE2020D-F8F9-434B-B1E1-DF44F3AA22A6}" dt="2023-06-21T04:53:41.182" v="12" actId="478"/>
          <ac:picMkLst>
            <pc:docMk/>
            <pc:sldMk cId="170988662" sldId="310"/>
            <ac:picMk id="7" creationId="{6878A551-84F5-4601-9455-67DC5E4E99A4}"/>
          </ac:picMkLst>
        </pc:picChg>
      </pc:sldChg>
      <pc:sldChg chg="addSp delSp modSp mod">
        <pc:chgData name="Snigdha Sangam" userId="4d557459f9cf21a7" providerId="LiveId" clId="{DFE2020D-F8F9-434B-B1E1-DF44F3AA22A6}" dt="2023-06-21T08:51:54.704" v="150" actId="20577"/>
        <pc:sldMkLst>
          <pc:docMk/>
          <pc:sldMk cId="1917632219" sldId="316"/>
        </pc:sldMkLst>
        <pc:spChg chg="mod">
          <ac:chgData name="Snigdha Sangam" userId="4d557459f9cf21a7" providerId="LiveId" clId="{DFE2020D-F8F9-434B-B1E1-DF44F3AA22A6}" dt="2023-06-21T08:51:54.704" v="150" actId="20577"/>
          <ac:spMkLst>
            <pc:docMk/>
            <pc:sldMk cId="1917632219" sldId="316"/>
            <ac:spMk id="3" creationId="{92726762-2B23-4F53-9DBB-96441A2A51BB}"/>
          </ac:spMkLst>
        </pc:spChg>
        <pc:spChg chg="add del mod">
          <ac:chgData name="Snigdha Sangam" userId="4d557459f9cf21a7" providerId="LiveId" clId="{DFE2020D-F8F9-434B-B1E1-DF44F3AA22A6}" dt="2023-06-21T04:52:25.990" v="7" actId="931"/>
          <ac:spMkLst>
            <pc:docMk/>
            <pc:sldMk cId="1917632219" sldId="316"/>
            <ac:spMk id="6" creationId="{4255B83F-5570-1BAB-A965-8E13F4D6D035}"/>
          </ac:spMkLst>
        </pc:spChg>
        <pc:picChg chg="del">
          <ac:chgData name="Snigdha Sangam" userId="4d557459f9cf21a7" providerId="LiveId" clId="{DFE2020D-F8F9-434B-B1E1-DF44F3AA22A6}" dt="2023-06-21T04:51:44.504" v="0" actId="478"/>
          <ac:picMkLst>
            <pc:docMk/>
            <pc:sldMk cId="1917632219" sldId="316"/>
            <ac:picMk id="5" creationId="{B5F22C11-4FE3-4065-96C3-C3A1E470B97A}"/>
          </ac:picMkLst>
        </pc:picChg>
        <pc:picChg chg="add mod">
          <ac:chgData name="Snigdha Sangam" userId="4d557459f9cf21a7" providerId="LiveId" clId="{DFE2020D-F8F9-434B-B1E1-DF44F3AA22A6}" dt="2023-06-21T04:52:43.932" v="11" actId="14100"/>
          <ac:picMkLst>
            <pc:docMk/>
            <pc:sldMk cId="1917632219" sldId="316"/>
            <ac:picMk id="8" creationId="{1CD3E4C2-41B9-D267-012C-64A5696D60E1}"/>
          </ac:picMkLst>
        </pc:picChg>
        <pc:picChg chg="add del mod">
          <ac:chgData name="Snigdha Sangam" userId="4d557459f9cf21a7" providerId="LiveId" clId="{DFE2020D-F8F9-434B-B1E1-DF44F3AA22A6}" dt="2023-06-21T04:52:02.430" v="6" actId="478"/>
          <ac:picMkLst>
            <pc:docMk/>
            <pc:sldMk cId="1917632219" sldId="316"/>
            <ac:picMk id="1026" creationId="{2FB64A73-201E-6C77-6D00-C3453B1F6407}"/>
          </ac:picMkLst>
        </pc:picChg>
      </pc:sldChg>
      <pc:sldChg chg="addSp delSp modSp new mod">
        <pc:chgData name="Snigdha Sangam" userId="4d557459f9cf21a7" providerId="LiveId" clId="{DFE2020D-F8F9-434B-B1E1-DF44F3AA22A6}" dt="2023-06-21T05:04:44.296" v="98" actId="20577"/>
        <pc:sldMkLst>
          <pc:docMk/>
          <pc:sldMk cId="1043549449" sldId="317"/>
        </pc:sldMkLst>
        <pc:spChg chg="del mod">
          <ac:chgData name="Snigdha Sangam" userId="4d557459f9cf21a7" providerId="LiveId" clId="{DFE2020D-F8F9-434B-B1E1-DF44F3AA22A6}" dt="2023-06-21T04:54:06.240" v="19" actId="478"/>
          <ac:spMkLst>
            <pc:docMk/>
            <pc:sldMk cId="1043549449" sldId="317"/>
            <ac:spMk id="2" creationId="{FBD60FDF-B83C-8B9E-CF2A-3A1ED1B60177}"/>
          </ac:spMkLst>
        </pc:spChg>
        <pc:spChg chg="del">
          <ac:chgData name="Snigdha Sangam" userId="4d557459f9cf21a7" providerId="LiveId" clId="{DFE2020D-F8F9-434B-B1E1-DF44F3AA22A6}" dt="2023-06-21T04:53:59.780" v="15" actId="478"/>
          <ac:spMkLst>
            <pc:docMk/>
            <pc:sldMk cId="1043549449" sldId="317"/>
            <ac:spMk id="3" creationId="{C4F22F4E-C935-F677-AE5C-8B3CE0D89437}"/>
          </ac:spMkLst>
        </pc:spChg>
        <pc:spChg chg="del mod">
          <ac:chgData name="Snigdha Sangam" userId="4d557459f9cf21a7" providerId="LiveId" clId="{DFE2020D-F8F9-434B-B1E1-DF44F3AA22A6}" dt="2023-06-21T04:54:03.115" v="17" actId="478"/>
          <ac:spMkLst>
            <pc:docMk/>
            <pc:sldMk cId="1043549449" sldId="317"/>
            <ac:spMk id="4" creationId="{D9DE61C8-5C82-9C6A-2613-BCC8509D5057}"/>
          </ac:spMkLst>
        </pc:spChg>
        <pc:spChg chg="del mod">
          <ac:chgData name="Snigdha Sangam" userId="4d557459f9cf21a7" providerId="LiveId" clId="{DFE2020D-F8F9-434B-B1E1-DF44F3AA22A6}" dt="2023-06-21T04:54:08.618" v="21" actId="478"/>
          <ac:spMkLst>
            <pc:docMk/>
            <pc:sldMk cId="1043549449" sldId="317"/>
            <ac:spMk id="5" creationId="{98C2B02C-BE18-7B9E-9036-875F9F3FE190}"/>
          </ac:spMkLst>
        </pc:spChg>
        <pc:spChg chg="del mod">
          <ac:chgData name="Snigdha Sangam" userId="4d557459f9cf21a7" providerId="LiveId" clId="{DFE2020D-F8F9-434B-B1E1-DF44F3AA22A6}" dt="2023-06-21T04:54:19.312" v="25" actId="478"/>
          <ac:spMkLst>
            <pc:docMk/>
            <pc:sldMk cId="1043549449" sldId="317"/>
            <ac:spMk id="6" creationId="{9D27EAB7-E0AF-23B9-654B-C903090F4D47}"/>
          </ac:spMkLst>
        </pc:spChg>
        <pc:spChg chg="del mod">
          <ac:chgData name="Snigdha Sangam" userId="4d557459f9cf21a7" providerId="LiveId" clId="{DFE2020D-F8F9-434B-B1E1-DF44F3AA22A6}" dt="2023-06-21T04:54:12.474" v="23" actId="478"/>
          <ac:spMkLst>
            <pc:docMk/>
            <pc:sldMk cId="1043549449" sldId="317"/>
            <ac:spMk id="7" creationId="{0CFB1C31-3BA2-E103-1444-2C05C51C5DDD}"/>
          </ac:spMkLst>
        </pc:spChg>
        <pc:spChg chg="add mod">
          <ac:chgData name="Snigdha Sangam" userId="4d557459f9cf21a7" providerId="LiveId" clId="{DFE2020D-F8F9-434B-B1E1-DF44F3AA22A6}" dt="2023-06-21T04:54:45.989" v="42" actId="1076"/>
          <ac:spMkLst>
            <pc:docMk/>
            <pc:sldMk cId="1043549449" sldId="317"/>
            <ac:spMk id="8" creationId="{C4C23BE5-85C4-B8B8-F098-9552098F2B2F}"/>
          </ac:spMkLst>
        </pc:spChg>
        <pc:spChg chg="add del mod">
          <ac:chgData name="Snigdha Sangam" userId="4d557459f9cf21a7" providerId="LiveId" clId="{DFE2020D-F8F9-434B-B1E1-DF44F3AA22A6}" dt="2023-06-21T04:58:36.323" v="45"/>
          <ac:spMkLst>
            <pc:docMk/>
            <pc:sldMk cId="1043549449" sldId="317"/>
            <ac:spMk id="9" creationId="{214A24A6-92C7-8174-40B3-F654CA4ED3D7}"/>
          </ac:spMkLst>
        </pc:spChg>
        <pc:spChg chg="add mod">
          <ac:chgData name="Snigdha Sangam" userId="4d557459f9cf21a7" providerId="LiveId" clId="{DFE2020D-F8F9-434B-B1E1-DF44F3AA22A6}" dt="2023-06-21T05:04:44.296" v="98" actId="20577"/>
          <ac:spMkLst>
            <pc:docMk/>
            <pc:sldMk cId="1043549449" sldId="317"/>
            <ac:spMk id="10" creationId="{E4F177F1-D922-EFE0-0958-3D1BA0D42EAF}"/>
          </ac:spMkLst>
        </pc:spChg>
      </pc:sldChg>
      <pc:sldChg chg="modSp mod">
        <pc:chgData name="Snigdha Sangam" userId="4d557459f9cf21a7" providerId="LiveId" clId="{DFE2020D-F8F9-434B-B1E1-DF44F3AA22A6}" dt="2023-06-21T08:35:08.813" v="114" actId="14100"/>
        <pc:sldMkLst>
          <pc:docMk/>
          <pc:sldMk cId="674013503" sldId="326"/>
        </pc:sldMkLst>
        <pc:spChg chg="mod">
          <ac:chgData name="Snigdha Sangam" userId="4d557459f9cf21a7" providerId="LiveId" clId="{DFE2020D-F8F9-434B-B1E1-DF44F3AA22A6}" dt="2023-06-21T08:35:08.813" v="114" actId="14100"/>
          <ac:spMkLst>
            <pc:docMk/>
            <pc:sldMk cId="674013503" sldId="326"/>
            <ac:spMk id="11" creationId="{36B51663-CB04-A1AC-0123-022FD0AAA0B6}"/>
          </ac:spMkLst>
        </pc:spChg>
        <pc:picChg chg="mod">
          <ac:chgData name="Snigdha Sangam" userId="4d557459f9cf21a7" providerId="LiveId" clId="{DFE2020D-F8F9-434B-B1E1-DF44F3AA22A6}" dt="2023-06-21T08:24:37.658" v="104" actId="1036"/>
          <ac:picMkLst>
            <pc:docMk/>
            <pc:sldMk cId="674013503" sldId="326"/>
            <ac:picMk id="13" creationId="{3C97E9E8-C3D6-8A5E-4901-6FF3FD95820C}"/>
          </ac:picMkLst>
        </pc:picChg>
      </pc:sldChg>
      <pc:sldChg chg="modSp mod">
        <pc:chgData name="Snigdha Sangam" userId="4d557459f9cf21a7" providerId="LiveId" clId="{DFE2020D-F8F9-434B-B1E1-DF44F3AA22A6}" dt="2023-06-21T08:35:31.532" v="133" actId="14100"/>
        <pc:sldMkLst>
          <pc:docMk/>
          <pc:sldMk cId="2101984763" sldId="327"/>
        </pc:sldMkLst>
        <pc:spChg chg="mod">
          <ac:chgData name="Snigdha Sangam" userId="4d557459f9cf21a7" providerId="LiveId" clId="{DFE2020D-F8F9-434B-B1E1-DF44F3AA22A6}" dt="2023-06-21T08:35:31.532" v="133" actId="14100"/>
          <ac:spMkLst>
            <pc:docMk/>
            <pc:sldMk cId="2101984763" sldId="327"/>
            <ac:spMk id="7" creationId="{2E2F4D3F-4ECE-9ECC-F2F7-B97FE313A7A6}"/>
          </ac:spMkLst>
        </pc:spChg>
      </pc:sldChg>
      <pc:sldChg chg="modSp mod">
        <pc:chgData name="Snigdha Sangam" userId="4d557459f9cf21a7" providerId="LiveId" clId="{DFE2020D-F8F9-434B-B1E1-DF44F3AA22A6}" dt="2023-06-21T08:35:53.183" v="141" actId="14100"/>
        <pc:sldMkLst>
          <pc:docMk/>
          <pc:sldMk cId="1787108476" sldId="328"/>
        </pc:sldMkLst>
        <pc:spChg chg="mod">
          <ac:chgData name="Snigdha Sangam" userId="4d557459f9cf21a7" providerId="LiveId" clId="{DFE2020D-F8F9-434B-B1E1-DF44F3AA22A6}" dt="2023-06-21T08:35:53.183" v="141" actId="14100"/>
          <ac:spMkLst>
            <pc:docMk/>
            <pc:sldMk cId="1787108476" sldId="328"/>
            <ac:spMk id="8" creationId="{E75D7182-EC0F-12CB-5CA7-4390BB016618}"/>
          </ac:spMkLst>
        </pc:spChg>
      </pc:sldChg>
      <pc:sldChg chg="modSp mod ord">
        <pc:chgData name="Snigdha Sangam" userId="4d557459f9cf21a7" providerId="LiveId" clId="{DFE2020D-F8F9-434B-B1E1-DF44F3AA22A6}" dt="2023-06-23T06:53:36.737" v="153" actId="1037"/>
        <pc:sldMkLst>
          <pc:docMk/>
          <pc:sldMk cId="1783386003" sldId="329"/>
        </pc:sldMkLst>
        <pc:spChg chg="mod">
          <ac:chgData name="Snigdha Sangam" userId="4d557459f9cf21a7" providerId="LiveId" clId="{DFE2020D-F8F9-434B-B1E1-DF44F3AA22A6}" dt="2023-06-21T08:35:21.377" v="125" actId="14100"/>
          <ac:spMkLst>
            <pc:docMk/>
            <pc:sldMk cId="1783386003" sldId="329"/>
            <ac:spMk id="9" creationId="{B4EA3EBD-FC4A-8B4B-0370-55418E672D81}"/>
          </ac:spMkLst>
        </pc:spChg>
        <pc:picChg chg="mod">
          <ac:chgData name="Snigdha Sangam" userId="4d557459f9cf21a7" providerId="LiveId" clId="{DFE2020D-F8F9-434B-B1E1-DF44F3AA22A6}" dt="2023-06-23T06:53:36.737" v="153" actId="1037"/>
          <ac:picMkLst>
            <pc:docMk/>
            <pc:sldMk cId="1783386003" sldId="329"/>
            <ac:picMk id="8" creationId="{338CC58E-C9C5-ECD3-CE8A-FC1A404DC845}"/>
          </ac:picMkLst>
        </pc:picChg>
      </pc:sldChg>
      <pc:sldChg chg="modSp mod">
        <pc:chgData name="Snigdha Sangam" userId="4d557459f9cf21a7" providerId="LiveId" clId="{DFE2020D-F8F9-434B-B1E1-DF44F3AA22A6}" dt="2023-06-21T08:36:23.982" v="148" actId="20577"/>
        <pc:sldMkLst>
          <pc:docMk/>
          <pc:sldMk cId="4175269895" sldId="330"/>
        </pc:sldMkLst>
        <pc:spChg chg="mod">
          <ac:chgData name="Snigdha Sangam" userId="4d557459f9cf21a7" providerId="LiveId" clId="{DFE2020D-F8F9-434B-B1E1-DF44F3AA22A6}" dt="2023-06-21T08:36:23.982" v="148" actId="20577"/>
          <ac:spMkLst>
            <pc:docMk/>
            <pc:sldMk cId="4175269895" sldId="330"/>
            <ac:spMk id="11" creationId="{60AB5F48-3F42-0978-7EFC-C61D74B623B8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B1857-7F2F-4FA5-AC91-CA6CB406E5ED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1AFB1-1A0D-4465-9C69-5C319B14D7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275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537BDE-FCE3-41C4-B976-0DC28743AC5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100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3A8F-B976-406D-827A-8714EFF803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159" y="1348536"/>
            <a:ext cx="4076458" cy="3654827"/>
          </a:xfrm>
        </p:spPr>
        <p:txBody>
          <a:bodyPr anchor="b">
            <a:normAutofit/>
          </a:bodyPr>
          <a:lstStyle>
            <a:lvl1pPr algn="r">
              <a:defRPr lang="en-US" sz="36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A4851079-28FC-41AF-8373-BD8382DEDA0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3159" y="5170453"/>
            <a:ext cx="4076458" cy="990197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 dirty="0">
                <a:solidFill>
                  <a:schemeClr val="bg1"/>
                </a:solidFill>
                <a:cs typeface="Calibri"/>
              </a:rPr>
              <a:t>Click to edit master text style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D6C3907-3C68-4C02-98EE-B36817B3763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7025" y="0"/>
            <a:ext cx="6734974" cy="6858001"/>
          </a:xfrm>
          <a:custGeom>
            <a:avLst/>
            <a:gdLst>
              <a:gd name="connsiteX0" fmla="*/ 1 w 6734974"/>
              <a:gd name="connsiteY0" fmla="*/ 6292661 h 6858001"/>
              <a:gd name="connsiteX1" fmla="*/ 6734974 w 6734974"/>
              <a:gd name="connsiteY1" fmla="*/ 6292661 h 6858001"/>
              <a:gd name="connsiteX2" fmla="*/ 6734974 w 6734974"/>
              <a:gd name="connsiteY2" fmla="*/ 6858001 h 6858001"/>
              <a:gd name="connsiteX3" fmla="*/ 1 w 6734974"/>
              <a:gd name="connsiteY3" fmla="*/ 6858001 h 6858001"/>
              <a:gd name="connsiteX4" fmla="*/ 0 w 6734974"/>
              <a:gd name="connsiteY4" fmla="*/ 0 h 6858001"/>
              <a:gd name="connsiteX5" fmla="*/ 6734973 w 6734974"/>
              <a:gd name="connsiteY5" fmla="*/ 0 h 6858001"/>
              <a:gd name="connsiteX6" fmla="*/ 6734973 w 6734974"/>
              <a:gd name="connsiteY6" fmla="*/ 6256019 h 6858001"/>
              <a:gd name="connsiteX7" fmla="*/ 0 w 6734974"/>
              <a:gd name="connsiteY7" fmla="*/ 6256019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34974" h="6858001">
                <a:moveTo>
                  <a:pt x="1" y="6292661"/>
                </a:moveTo>
                <a:lnTo>
                  <a:pt x="6734974" y="6292661"/>
                </a:lnTo>
                <a:lnTo>
                  <a:pt x="6734974" y="6858001"/>
                </a:lnTo>
                <a:lnTo>
                  <a:pt x="1" y="6858001"/>
                </a:lnTo>
                <a:close/>
                <a:moveTo>
                  <a:pt x="0" y="0"/>
                </a:moveTo>
                <a:lnTo>
                  <a:pt x="6734973" y="0"/>
                </a:lnTo>
                <a:lnTo>
                  <a:pt x="6734973" y="6256019"/>
                </a:lnTo>
                <a:lnTo>
                  <a:pt x="0" y="62560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984E7FD-271C-4B10-826F-A323C479D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793159" y="6274339"/>
            <a:ext cx="1139884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049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28220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282206" cy="3684588"/>
          </a:xfrm>
        </p:spPr>
        <p:txBody>
          <a:bodyPr>
            <a:noAutofit/>
          </a:bodyPr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46815" y="1681163"/>
            <a:ext cx="329837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46815" y="2505075"/>
            <a:ext cx="3298370" cy="3684588"/>
          </a:xfrm>
        </p:spPr>
        <p:txBody>
          <a:bodyPr>
            <a:noAutofit/>
          </a:bodyPr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F0B73B7-7EF9-4436-8B85-AC6CB551C0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53841" y="1681163"/>
            <a:ext cx="329837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012A1950-E837-4678-94B1-FA24467145A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53841" y="2505075"/>
            <a:ext cx="3298370" cy="3684588"/>
          </a:xfrm>
        </p:spPr>
        <p:txBody>
          <a:bodyPr>
            <a:noAutofit/>
          </a:bodyPr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C425DB15-1B5A-4780-98B4-C0921A42F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96A2980-FE4D-41BC-9B3F-DEC465C64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Graphic 14">
            <a:extLst>
              <a:ext uri="{FF2B5EF4-FFF2-40B4-BE49-F238E27FC236}">
                <a16:creationId xmlns:a16="http://schemas.microsoft.com/office/drawing/2014/main" id="{2BBEE260-2DCA-4E68-9719-2D94DA793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66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E95D367-78A2-47F5-B8D8-808AF3A34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1">
            <a:extLst>
              <a:ext uri="{FF2B5EF4-FFF2-40B4-BE49-F238E27FC236}">
                <a16:creationId xmlns:a16="http://schemas.microsoft.com/office/drawing/2014/main" id="{6109EF88-13AD-41C1-97AF-8C2772981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0">
            <a:extLst>
              <a:ext uri="{FF2B5EF4-FFF2-40B4-BE49-F238E27FC236}">
                <a16:creationId xmlns:a16="http://schemas.microsoft.com/office/drawing/2014/main" id="{45E9990E-4826-4D59-9C78-9A4A6CA11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2C717-2A7A-4268-8EAA-2647EC667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9031"/>
            <a:ext cx="4984628" cy="1491339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FC668B-6914-4B3A-B7DF-20E1580B17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2814530"/>
            <a:ext cx="4984628" cy="3359258"/>
          </a:xfrm>
        </p:spPr>
        <p:txBody>
          <a:bodyPr>
            <a:normAutofit/>
          </a:bodyPr>
          <a:lstStyle>
            <a:lvl1pPr marL="0" indent="0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7407AA4-CC80-45E8-B78C-F0CF175638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4666" y="1678220"/>
            <a:ext cx="4267645" cy="4267645"/>
          </a:xfrm>
          <a:custGeom>
            <a:avLst/>
            <a:gdLst>
              <a:gd name="connsiteX0" fmla="*/ 2133823 w 4267645"/>
              <a:gd name="connsiteY0" fmla="*/ 0 h 4267645"/>
              <a:gd name="connsiteX1" fmla="*/ 4267645 w 4267645"/>
              <a:gd name="connsiteY1" fmla="*/ 2133823 h 4267645"/>
              <a:gd name="connsiteX2" fmla="*/ 2133823 w 4267645"/>
              <a:gd name="connsiteY2" fmla="*/ 4267645 h 4267645"/>
              <a:gd name="connsiteX3" fmla="*/ 0 w 4267645"/>
              <a:gd name="connsiteY3" fmla="*/ 2133823 h 4267645"/>
              <a:gd name="connsiteX4" fmla="*/ 2133823 w 4267645"/>
              <a:gd name="connsiteY4" fmla="*/ 0 h 4267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67645" h="4267645">
                <a:moveTo>
                  <a:pt x="2133823" y="0"/>
                </a:moveTo>
                <a:cubicBezTo>
                  <a:pt x="3312299" y="0"/>
                  <a:pt x="4267645" y="955346"/>
                  <a:pt x="4267645" y="2133823"/>
                </a:cubicBezTo>
                <a:cubicBezTo>
                  <a:pt x="4267645" y="3312300"/>
                  <a:pt x="3312299" y="4267645"/>
                  <a:pt x="2133823" y="4267645"/>
                </a:cubicBezTo>
                <a:cubicBezTo>
                  <a:pt x="955346" y="4267645"/>
                  <a:pt x="0" y="3312300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58C582-BD9C-49F9-8097-36611CFF164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4EACB3-0A23-4032-B5B1-266A253C2C8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7962190" y="623907"/>
            <a:ext cx="4114800" cy="36512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FC0B42-8B5D-47B8-8E1E-5BAA45A847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261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6CDB3-CB80-4B55-AA7A-C57DCAC8B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908" y="894110"/>
            <a:ext cx="5181735" cy="2534890"/>
          </a:xfrm>
        </p:spPr>
        <p:txBody>
          <a:bodyPr anchor="b">
            <a:noAutofit/>
          </a:bodyPr>
          <a:lstStyle>
            <a:lvl1pPr>
              <a:defRPr lang="en-US" sz="5400" b="1" kern="1200" spc="40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Graphic 13">
            <a:extLst>
              <a:ext uri="{FF2B5EF4-FFF2-40B4-BE49-F238E27FC236}">
                <a16:creationId xmlns:a16="http://schemas.microsoft.com/office/drawing/2014/main" id="{EFD46DF2-E81B-4E77-B06D-F09DC5853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9236" y="1606411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D044CC36-2EFF-44B0-90A3-986DACB7E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28014" y="183570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8" name="Graphic 15">
            <a:extLst>
              <a:ext uri="{FF2B5EF4-FFF2-40B4-BE49-F238E27FC236}">
                <a16:creationId xmlns:a16="http://schemas.microsoft.com/office/drawing/2014/main" id="{AAA3D090-A815-4AF9-88CE-94F0B7DD3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3696" y="2060130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498169C0-3B43-43E5-AC66-3B5B27A466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04905" y="3728425"/>
            <a:ext cx="5181735" cy="2534890"/>
          </a:xfrm>
        </p:spPr>
        <p:txBody>
          <a:bodyPr>
            <a:normAutofit/>
          </a:bodyPr>
          <a:lstStyle>
            <a:lvl1pPr marL="0" indent="0">
              <a:buNone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7F553A0-E179-4D32-97DB-0F36799679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30003" y="1856226"/>
            <a:ext cx="2040674" cy="2040674"/>
          </a:xfrm>
          <a:custGeom>
            <a:avLst/>
            <a:gdLst>
              <a:gd name="connsiteX0" fmla="*/ 1020337 w 2040674"/>
              <a:gd name="connsiteY0" fmla="*/ 0 h 2040674"/>
              <a:gd name="connsiteX1" fmla="*/ 2040674 w 2040674"/>
              <a:gd name="connsiteY1" fmla="*/ 1020337 h 2040674"/>
              <a:gd name="connsiteX2" fmla="*/ 1020337 w 2040674"/>
              <a:gd name="connsiteY2" fmla="*/ 2040674 h 2040674"/>
              <a:gd name="connsiteX3" fmla="*/ 0 w 2040674"/>
              <a:gd name="connsiteY3" fmla="*/ 1020337 h 2040674"/>
              <a:gd name="connsiteX4" fmla="*/ 1020337 w 2040674"/>
              <a:gd name="connsiteY4" fmla="*/ 0 h 2040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0674" h="2040674">
                <a:moveTo>
                  <a:pt x="1020337" y="0"/>
                </a:moveTo>
                <a:cubicBezTo>
                  <a:pt x="1583854" y="0"/>
                  <a:pt x="2040674" y="456820"/>
                  <a:pt x="2040674" y="1020337"/>
                </a:cubicBezTo>
                <a:cubicBezTo>
                  <a:pt x="2040674" y="1583854"/>
                  <a:pt x="1583854" y="2040674"/>
                  <a:pt x="1020337" y="2040674"/>
                </a:cubicBezTo>
                <a:cubicBezTo>
                  <a:pt x="456820" y="2040674"/>
                  <a:pt x="0" y="1583854"/>
                  <a:pt x="0" y="1020337"/>
                </a:cubicBezTo>
                <a:cubicBezTo>
                  <a:pt x="0" y="456820"/>
                  <a:pt x="456820" y="0"/>
                  <a:pt x="10203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9BD1CE3-05F6-44F6-B6FB-EB60AB96BE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25160" y="0"/>
            <a:ext cx="2866840" cy="2925044"/>
          </a:xfrm>
          <a:custGeom>
            <a:avLst/>
            <a:gdLst>
              <a:gd name="connsiteX0" fmla="*/ 1437601 w 2866840"/>
              <a:gd name="connsiteY0" fmla="*/ 0 h 2925044"/>
              <a:gd name="connsiteX1" fmla="*/ 1488735 w 2866840"/>
              <a:gd name="connsiteY1" fmla="*/ 0 h 2925044"/>
              <a:gd name="connsiteX2" fmla="*/ 1612768 w 2866840"/>
              <a:gd name="connsiteY2" fmla="*/ 6263 h 2925044"/>
              <a:gd name="connsiteX3" fmla="*/ 2860554 w 2866840"/>
              <a:gd name="connsiteY3" fmla="*/ 1026775 h 2925044"/>
              <a:gd name="connsiteX4" fmla="*/ 2866840 w 2866840"/>
              <a:gd name="connsiteY4" fmla="*/ 1051223 h 2925044"/>
              <a:gd name="connsiteX5" fmla="*/ 2866840 w 2866840"/>
              <a:gd name="connsiteY5" fmla="*/ 1872530 h 2925044"/>
              <a:gd name="connsiteX6" fmla="*/ 2860554 w 2866840"/>
              <a:gd name="connsiteY6" fmla="*/ 1896978 h 2925044"/>
              <a:gd name="connsiteX7" fmla="*/ 1463168 w 2866840"/>
              <a:gd name="connsiteY7" fmla="*/ 2925044 h 2925044"/>
              <a:gd name="connsiteX8" fmla="*/ 0 w 2866840"/>
              <a:gd name="connsiteY8" fmla="*/ 1461877 h 2925044"/>
              <a:gd name="connsiteX9" fmla="*/ 1313568 w 2866840"/>
              <a:gd name="connsiteY9" fmla="*/ 6263 h 2925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66840" h="2925044">
                <a:moveTo>
                  <a:pt x="1437601" y="0"/>
                </a:moveTo>
                <a:lnTo>
                  <a:pt x="1488735" y="0"/>
                </a:lnTo>
                <a:lnTo>
                  <a:pt x="1612768" y="6263"/>
                </a:lnTo>
                <a:cubicBezTo>
                  <a:pt x="2203017" y="66206"/>
                  <a:pt x="2689551" y="476982"/>
                  <a:pt x="2860554" y="1026775"/>
                </a:cubicBezTo>
                <a:lnTo>
                  <a:pt x="2866840" y="1051223"/>
                </a:lnTo>
                <a:lnTo>
                  <a:pt x="2866840" y="1872530"/>
                </a:lnTo>
                <a:lnTo>
                  <a:pt x="2860554" y="1896978"/>
                </a:lnTo>
                <a:cubicBezTo>
                  <a:pt x="2675300" y="2492588"/>
                  <a:pt x="2119737" y="2925044"/>
                  <a:pt x="1463168" y="2925044"/>
                </a:cubicBezTo>
                <a:cubicBezTo>
                  <a:pt x="655082" y="2925044"/>
                  <a:pt x="0" y="2269962"/>
                  <a:pt x="0" y="1461877"/>
                </a:cubicBezTo>
                <a:cubicBezTo>
                  <a:pt x="0" y="704296"/>
                  <a:pt x="575756" y="81192"/>
                  <a:pt x="1313568" y="626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6562173-D9DF-4B80-B41C-B2366D8F2CC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65227" y="3267983"/>
            <a:ext cx="3726773" cy="3590017"/>
          </a:xfrm>
          <a:custGeom>
            <a:avLst/>
            <a:gdLst>
              <a:gd name="connsiteX0" fmla="*/ 2272751 w 3726773"/>
              <a:gd name="connsiteY0" fmla="*/ 0 h 3590017"/>
              <a:gd name="connsiteX1" fmla="*/ 3718432 w 3726773"/>
              <a:gd name="connsiteY1" fmla="*/ 518986 h 3590017"/>
              <a:gd name="connsiteX2" fmla="*/ 3726773 w 3726773"/>
              <a:gd name="connsiteY2" fmla="*/ 526567 h 3590017"/>
              <a:gd name="connsiteX3" fmla="*/ 3726773 w 3726773"/>
              <a:gd name="connsiteY3" fmla="*/ 3590017 h 3590017"/>
              <a:gd name="connsiteX4" fmla="*/ 422959 w 3726773"/>
              <a:gd name="connsiteY4" fmla="*/ 3590017 h 3590017"/>
              <a:gd name="connsiteX5" fmla="*/ 388150 w 3726773"/>
              <a:gd name="connsiteY5" fmla="*/ 3543469 h 3590017"/>
              <a:gd name="connsiteX6" fmla="*/ 0 w 3726773"/>
              <a:gd name="connsiteY6" fmla="*/ 2272752 h 3590017"/>
              <a:gd name="connsiteX7" fmla="*/ 2272751 w 3726773"/>
              <a:gd name="connsiteY7" fmla="*/ 0 h 359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26773" h="3590017">
                <a:moveTo>
                  <a:pt x="2272751" y="0"/>
                </a:moveTo>
                <a:cubicBezTo>
                  <a:pt x="2821903" y="0"/>
                  <a:pt x="3325566" y="194765"/>
                  <a:pt x="3718432" y="518986"/>
                </a:cubicBezTo>
                <a:lnTo>
                  <a:pt x="3726773" y="526567"/>
                </a:lnTo>
                <a:lnTo>
                  <a:pt x="3726773" y="3590017"/>
                </a:lnTo>
                <a:lnTo>
                  <a:pt x="422959" y="3590017"/>
                </a:lnTo>
                <a:lnTo>
                  <a:pt x="388150" y="3543469"/>
                </a:lnTo>
                <a:cubicBezTo>
                  <a:pt x="143093" y="3180735"/>
                  <a:pt x="0" y="2743454"/>
                  <a:pt x="0" y="2272752"/>
                </a:cubicBezTo>
                <a:cubicBezTo>
                  <a:pt x="0" y="1017546"/>
                  <a:pt x="1017546" y="0"/>
                  <a:pt x="227275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2CFE18B2-C456-4DF2-9D4C-6A9017A62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8ABD619-DC62-4FA6-8ABC-122A5C4B4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78A21E-0201-405E-A386-7A39F8F82F4E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1301262" y="21822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6BABF-2A15-48FB-BA27-BC36B637FCC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 rot="16200000">
            <a:off x="-762668" y="4999038"/>
            <a:ext cx="335280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618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AFE17E6-924C-47EE-8164-2CD1687C7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3008" y="252743"/>
            <a:ext cx="4739619" cy="304261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572DC8-7C70-4BE2-9DB2-CFABD37F8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25449" y="3548095"/>
            <a:ext cx="4739619" cy="304261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46745-2521-4BB4-80EC-24CD13FF3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252743"/>
            <a:ext cx="4434721" cy="1965163"/>
          </a:xfrm>
        </p:spPr>
        <p:txBody>
          <a:bodyPr anchor="b">
            <a:normAutofit/>
          </a:bodyPr>
          <a:lstStyle>
            <a:lvl1pPr>
              <a:def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A9682C5-2804-43F9-B365-D5F853CEB3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52550" y="539750"/>
            <a:ext cx="4281488" cy="2468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1E5E2300-A2FB-4449-8855-6D21495825B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4050" y="3835400"/>
            <a:ext cx="4281488" cy="2468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F83215D-2938-4915-9C53-FDF71E3F0E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>
            <a:lvl1pPr>
              <a:defRPr sz="1800"/>
            </a:lvl1pPr>
          </a:lstStyle>
          <a:p>
            <a:r>
              <a:rPr lang="en-US" sz="1800" dirty="0">
                <a:cs typeface="Calibri"/>
              </a:rPr>
              <a:t>Click to edit master text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8238B2-89F4-4CBF-8949-A4979F889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9C96BE-A34E-471B-A916-071966BC699C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785751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3040EA-B3B8-4EB9-BC7F-EB3DFF9597D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812116" y="1591485"/>
            <a:ext cx="3548094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82D71-9E0A-4793-BA54-BEAEB7A3683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46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8238B2-89F4-4CBF-8949-A4979F889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E48A8E28-7873-4AFA-A619-0E497E018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92268" y="536567"/>
            <a:ext cx="5784867" cy="5784867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46745-2521-4BB4-80EC-24CD13FF3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340" y="2446418"/>
            <a:ext cx="4434721" cy="1965163"/>
          </a:xfrm>
        </p:spPr>
        <p:txBody>
          <a:bodyPr anchor="ctr">
            <a:normAutofit/>
          </a:bodyPr>
          <a:lstStyle>
            <a:lvl1pPr algn="ctr">
              <a:defRPr lang="en-US" sz="45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F83215D-2938-4915-9C53-FDF71E3F0E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92583" y="536567"/>
            <a:ext cx="4518504" cy="5784867"/>
          </a:xfrm>
        </p:spPr>
        <p:txBody>
          <a:bodyPr anchor="ctr">
            <a:normAutofit/>
          </a:bodyPr>
          <a:lstStyle>
            <a:lvl1pPr marL="0" indent="0">
              <a:lnSpc>
                <a:spcPts val="2500"/>
              </a:lnSpc>
              <a:buNone/>
              <a:defRPr sz="1800"/>
            </a:lvl1pPr>
          </a:lstStyle>
          <a:p>
            <a:r>
              <a:rPr lang="en-US" sz="1800" dirty="0">
                <a:cs typeface="Calibri"/>
              </a:rPr>
              <a:t>Click to edit master text style</a:t>
            </a:r>
          </a:p>
        </p:txBody>
      </p:sp>
      <p:sp>
        <p:nvSpPr>
          <p:cNvPr id="4" name="Graphic 13">
            <a:extLst>
              <a:ext uri="{FF2B5EF4-FFF2-40B4-BE49-F238E27FC236}">
                <a16:creationId xmlns:a16="http://schemas.microsoft.com/office/drawing/2014/main" id="{5EB0124E-1A8A-4EB1-A9CF-E273590B6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09945" y="351421"/>
            <a:ext cx="198609" cy="198609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2">
            <a:extLst>
              <a:ext uri="{FF2B5EF4-FFF2-40B4-BE49-F238E27FC236}">
                <a16:creationId xmlns:a16="http://schemas.microsoft.com/office/drawing/2014/main" id="{44654EA2-A648-4219-B093-1C05AE96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5883" y="5732852"/>
            <a:ext cx="130186" cy="130186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81C0EC89-A66C-4027-8FF0-F7605B506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9223" y="1072473"/>
            <a:ext cx="182432" cy="182432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411FC072-5A30-4F87-8D5F-B58BC2023A9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785751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A406C42C-BE3A-4833-B0B7-357CE8FB62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812116" y="1591485"/>
            <a:ext cx="3548094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4E6E8B18-45E0-4925-8E5D-41F418C91ED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33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F236E68-2CF8-44ED-939D-0302808CE8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370" cy="6858000"/>
          </a:xfrm>
          <a:custGeom>
            <a:avLst/>
            <a:gdLst>
              <a:gd name="connsiteX0" fmla="*/ 0 w 12188370"/>
              <a:gd name="connsiteY0" fmla="*/ 0 h 6858000"/>
              <a:gd name="connsiteX1" fmla="*/ 12188370 w 12188370"/>
              <a:gd name="connsiteY1" fmla="*/ 0 h 6858000"/>
              <a:gd name="connsiteX2" fmla="*/ 12188370 w 12188370"/>
              <a:gd name="connsiteY2" fmla="*/ 6858000 h 6858000"/>
              <a:gd name="connsiteX3" fmla="*/ 0 w 12188370"/>
              <a:gd name="connsiteY3" fmla="*/ 6858000 h 6858000"/>
              <a:gd name="connsiteX4" fmla="*/ 0 w 12188370"/>
              <a:gd name="connsiteY4" fmla="*/ 843875 h 6858000"/>
              <a:gd name="connsiteX5" fmla="*/ 8473201 w 12188370"/>
              <a:gd name="connsiteY5" fmla="*/ 843875 h 6858000"/>
              <a:gd name="connsiteX6" fmla="*/ 8473201 w 12188370"/>
              <a:gd name="connsiteY6" fmla="*/ 816443 h 6858000"/>
              <a:gd name="connsiteX7" fmla="*/ 0 w 12188370"/>
              <a:gd name="connsiteY7" fmla="*/ 8164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370" h="6858000">
                <a:moveTo>
                  <a:pt x="0" y="0"/>
                </a:moveTo>
                <a:lnTo>
                  <a:pt x="12188370" y="0"/>
                </a:lnTo>
                <a:lnTo>
                  <a:pt x="12188370" y="6858000"/>
                </a:lnTo>
                <a:lnTo>
                  <a:pt x="0" y="6858000"/>
                </a:lnTo>
                <a:lnTo>
                  <a:pt x="0" y="843875"/>
                </a:lnTo>
                <a:lnTo>
                  <a:pt x="8473201" y="843875"/>
                </a:lnTo>
                <a:lnTo>
                  <a:pt x="8473201" y="816443"/>
                </a:lnTo>
                <a:lnTo>
                  <a:pt x="0" y="8164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2F3A8F-B976-406D-827A-8714EFF803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6275" y="2276439"/>
            <a:ext cx="9679448" cy="2868439"/>
          </a:xfrm>
        </p:spPr>
        <p:txBody>
          <a:bodyPr anchor="b">
            <a:noAutofit/>
          </a:bodyPr>
          <a:lstStyle>
            <a:lvl1pPr algn="l">
              <a:defRPr lang="en-US" sz="7200" b="1" kern="1200" cap="all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1D9E9B9-E0A7-4C75-946E-BBAEBCC2CA6A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1256275" y="5098254"/>
            <a:ext cx="9679449" cy="750259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Click to edit Master text styles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3C6873F-B921-4626-97A7-FD8E9398E4E7}"/>
              </a:ext>
            </a:extLst>
          </p:cNvPr>
          <p:cNvCxnSpPr>
            <a:cxnSpLocks/>
          </p:cNvCxnSpPr>
          <p:nvPr userDrawn="1"/>
        </p:nvCxnSpPr>
        <p:spPr>
          <a:xfrm flipH="1">
            <a:off x="-10886" y="821523"/>
            <a:ext cx="847320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Graphic 13">
            <a:extLst>
              <a:ext uri="{FF2B5EF4-FFF2-40B4-BE49-F238E27FC236}">
                <a16:creationId xmlns:a16="http://schemas.microsoft.com/office/drawing/2014/main" id="{275D0799-1240-4A8C-98BF-96679D262568}"/>
              </a:ext>
            </a:extLst>
          </p:cNvPr>
          <p:cNvSpPr/>
          <p:nvPr userDrawn="1"/>
        </p:nvSpPr>
        <p:spPr>
          <a:xfrm>
            <a:off x="544954" y="2865643"/>
            <a:ext cx="146329" cy="157937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F7A1898-37E9-4DF7-9E1E-A5D41681C6D9}"/>
              </a:ext>
            </a:extLst>
          </p:cNvPr>
          <p:cNvSpPr/>
          <p:nvPr userDrawn="1"/>
        </p:nvSpPr>
        <p:spPr>
          <a:xfrm>
            <a:off x="903734" y="3094942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DA49FC99-340D-4901-98CD-6C4D1941C969}"/>
              </a:ext>
            </a:extLst>
          </p:cNvPr>
          <p:cNvSpPr/>
          <p:nvPr userDrawn="1"/>
        </p:nvSpPr>
        <p:spPr>
          <a:xfrm>
            <a:off x="532920" y="361923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677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,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4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4395" y="1825625"/>
            <a:ext cx="1006940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6254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67D4E1F-D8DD-4ED2-8901-A47E93089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946745-2521-4BB4-80EC-24CD13FF3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252743"/>
            <a:ext cx="4434721" cy="4820000"/>
          </a:xfrm>
        </p:spPr>
        <p:txBody>
          <a:bodyPr anchor="b">
            <a:normAutofit/>
          </a:bodyPr>
          <a:lstStyle>
            <a:lvl1pPr>
              <a:def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A9682C5-2804-43F9-B365-D5F853CEB3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3301" y="299507"/>
            <a:ext cx="5221620" cy="625898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E19B6EE4-4480-4732-A518-32AAC2EC081A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F83215D-2938-4915-9C53-FDF71E3F0E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92583" y="5377543"/>
            <a:ext cx="4434721" cy="978806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z="1800" dirty="0">
                <a:cs typeface="Calibri"/>
              </a:rPr>
              <a:t>Click to edit master text style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8238B2-89F4-4CBF-8949-A4979F889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EF28DA37-6556-4F96-9D80-0B084FB282B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812116" y="1591485"/>
            <a:ext cx="3548094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6928D1E0-21A1-4EC2-B776-3F8703D3A0E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109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B15A-5639-4D83-9CDE-B6FC231C5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24" y="346498"/>
            <a:ext cx="8117654" cy="1325563"/>
          </a:xfrm>
        </p:spPr>
        <p:txBody>
          <a:bodyPr>
            <a:normAutofit/>
          </a:bodyPr>
          <a:lstStyle>
            <a:lvl1pPr>
              <a:defRPr sz="5400" b="1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AB6B174-300F-4F50-A575-00A13C1635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9438" y="2006600"/>
            <a:ext cx="2286000" cy="26082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74E96A81-148E-486F-BEFA-3D3FDB0B41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94908" y="2006380"/>
            <a:ext cx="2286000" cy="26082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17F02522-1BD4-4AC9-BBCB-05010ECC0A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0378" y="2015722"/>
            <a:ext cx="2286000" cy="26082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E961DC1B-263A-48A8-89E6-541AC356E5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27276" y="2006379"/>
            <a:ext cx="2286000" cy="26082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7">
            <a:extLst>
              <a:ext uri="{FF2B5EF4-FFF2-40B4-BE49-F238E27FC236}">
                <a16:creationId xmlns:a16="http://schemas.microsoft.com/office/drawing/2014/main" id="{2C4443B1-A455-4AF9-BE87-A07EA91F85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8724" y="5017734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600" b="1" i="0" kern="1200" cap="all" spc="4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2" name="Text Placeholder 27">
            <a:extLst>
              <a:ext uri="{FF2B5EF4-FFF2-40B4-BE49-F238E27FC236}">
                <a16:creationId xmlns:a16="http://schemas.microsoft.com/office/drawing/2014/main" id="{EEC7D0BC-E2A5-4FBE-A334-D9FF80B0DD3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8724" y="5352052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7">
            <a:extLst>
              <a:ext uri="{FF2B5EF4-FFF2-40B4-BE49-F238E27FC236}">
                <a16:creationId xmlns:a16="http://schemas.microsoft.com/office/drawing/2014/main" id="{0CC80C9C-897F-4C36-8150-427548D8FFC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94908" y="5017734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600" b="1" i="0" kern="1200" cap="all" spc="4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0" indent="0">
              <a:buNone/>
              <a:defRPr/>
            </a:lvl2pPr>
          </a:lstStyle>
          <a:p>
            <a:pPr marL="3690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</a:t>
            </a:r>
          </a:p>
        </p:txBody>
      </p:sp>
      <p:sp>
        <p:nvSpPr>
          <p:cNvPr id="24" name="Text Placeholder 27">
            <a:extLst>
              <a:ext uri="{FF2B5EF4-FFF2-40B4-BE49-F238E27FC236}">
                <a16:creationId xmlns:a16="http://schemas.microsoft.com/office/drawing/2014/main" id="{A621D1DC-4C76-4E2F-A56F-7D7C193776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494908" y="5352052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7">
            <a:extLst>
              <a:ext uri="{FF2B5EF4-FFF2-40B4-BE49-F238E27FC236}">
                <a16:creationId xmlns:a16="http://schemas.microsoft.com/office/drawing/2014/main" id="{2DF3BDDA-6F5B-42F5-B623-12E87B19908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0378" y="5017734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600" b="1" i="0" kern="1200" cap="all" spc="4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0" indent="0">
              <a:buNone/>
              <a:defRPr/>
            </a:lvl2pPr>
          </a:lstStyle>
          <a:p>
            <a:pPr marL="3690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</a:t>
            </a:r>
          </a:p>
        </p:txBody>
      </p:sp>
      <p:sp>
        <p:nvSpPr>
          <p:cNvPr id="26" name="Text Placeholder 27">
            <a:extLst>
              <a:ext uri="{FF2B5EF4-FFF2-40B4-BE49-F238E27FC236}">
                <a16:creationId xmlns:a16="http://schemas.microsoft.com/office/drawing/2014/main" id="{332AD10F-DEDB-4199-BAF1-536999434B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410378" y="5352052"/>
            <a:ext cx="2286000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28F12227-FF8F-4C6B-910E-91A315DC220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25847" y="5017734"/>
            <a:ext cx="2285999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600" b="1" i="0" kern="1200" cap="all" spc="4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0" indent="0">
              <a:buNone/>
              <a:defRPr/>
            </a:lvl2pPr>
          </a:lstStyle>
          <a:p>
            <a:pPr marL="3690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8C71F03-1105-4059-948E-EE58B5878A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25847" y="5352052"/>
            <a:ext cx="2285999" cy="350292"/>
          </a:xfrm>
        </p:spPr>
        <p:txBody>
          <a:bodyPr>
            <a:noAutofit/>
          </a:bodyPr>
          <a:lstStyle>
            <a:lvl1pPr marL="36900" indent="0" algn="ctr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ED29C9-824B-4147-81C3-28968F4647D1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661988" y="6133917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238C45-011A-48F8-A346-A07B1E830B47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>
          <a:xfrm>
            <a:off x="8505757" y="845343"/>
            <a:ext cx="363392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C46EB-807F-48CF-988B-E006AEC9992C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8610600" y="6160417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703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tent 2 column (comparison slide)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lnSpc>
                <a:spcPts val="2500"/>
              </a:lnSpc>
              <a:defRPr sz="2000"/>
            </a:lvl1pPr>
            <a:lvl2pPr>
              <a:lnSpc>
                <a:spcPts val="2500"/>
              </a:lnSpc>
              <a:defRPr sz="2000"/>
            </a:lvl2pPr>
            <a:lvl3pPr>
              <a:lnSpc>
                <a:spcPts val="2500"/>
              </a:lnSpc>
              <a:defRPr sz="2000"/>
            </a:lvl3pPr>
            <a:lvl4pPr>
              <a:lnSpc>
                <a:spcPts val="2500"/>
              </a:lnSpc>
              <a:defRPr sz="2000"/>
            </a:lvl4pPr>
            <a:lvl5pPr>
              <a:lnSpc>
                <a:spcPts val="25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5">
            <a:extLst>
              <a:ext uri="{FF2B5EF4-FFF2-40B4-BE49-F238E27FC236}">
                <a16:creationId xmlns:a16="http://schemas.microsoft.com/office/drawing/2014/main" id="{AF89E921-750A-4005-BEC2-04B9514B2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3B378915-E570-47AE-8F85-FB8ED4A6C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4">
            <a:extLst>
              <a:ext uri="{FF2B5EF4-FFF2-40B4-BE49-F238E27FC236}">
                <a16:creationId xmlns:a16="http://schemas.microsoft.com/office/drawing/2014/main" id="{3AF1E926-D68F-4DC8-9F6D-C2C1576F9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667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accent2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5" r:id="rId3"/>
    <p:sldLayoutId id="2147483676" r:id="rId4"/>
    <p:sldLayoutId id="2147483660" r:id="rId5"/>
    <p:sldLayoutId id="2147483680" r:id="rId6"/>
    <p:sldLayoutId id="2147483677" r:id="rId7"/>
    <p:sldLayoutId id="2147483665" r:id="rId8"/>
    <p:sldLayoutId id="2147483663" r:id="rId9"/>
    <p:sldLayoutId id="2147483679" r:id="rId10"/>
    <p:sldLayoutId id="2147483681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E4F1D-F101-4E88-9698-51D314EF2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00" y="1240659"/>
            <a:ext cx="5400538" cy="2058283"/>
          </a:xfrm>
        </p:spPr>
        <p:txBody>
          <a:bodyPr/>
          <a:lstStyle/>
          <a:p>
            <a:pPr algn="ctr"/>
            <a:r>
              <a:rPr lang="en-US" b="0" i="0" dirty="0">
                <a:effectLst/>
                <a:latin typeface="Bell MT" panose="02020503060305020303" pitchFamily="18" charset="0"/>
              </a:rPr>
              <a:t>Face Recognition-Based Attendance System</a:t>
            </a:r>
            <a:br>
              <a:rPr lang="en-US" b="0" i="0" dirty="0">
                <a:effectLst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726762-2B23-4F53-9DBB-96441A2A5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206" y="3298942"/>
            <a:ext cx="4076458" cy="1538119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7200" dirty="0">
                <a:latin typeface="Castellar" panose="020A0402060406010301" pitchFamily="18" charset="0"/>
              </a:rPr>
              <a:t>BY:</a:t>
            </a:r>
          </a:p>
          <a:p>
            <a:pPr algn="l"/>
            <a:endParaRPr lang="en-US" sz="7200" dirty="0">
              <a:latin typeface="Castellar" panose="020A0402060406010301" pitchFamily="18" charset="0"/>
            </a:endParaRPr>
          </a:p>
          <a:p>
            <a:pPr algn="l"/>
            <a:r>
              <a:rPr lang="en-US" sz="7200" dirty="0">
                <a:latin typeface="Castellar" panose="020A0402060406010301" pitchFamily="18" charset="0"/>
              </a:rPr>
              <a:t>S.SNIGDHA(20P61A6644)</a:t>
            </a:r>
          </a:p>
          <a:p>
            <a:pPr algn="l"/>
            <a:r>
              <a:rPr lang="en-US" sz="7200">
                <a:latin typeface="Castellar" panose="020A0402060406010301" pitchFamily="18" charset="0"/>
              </a:rPr>
              <a:t>S.SHOUMIK</a:t>
            </a:r>
            <a:r>
              <a:rPr lang="en-US" sz="7200" dirty="0">
                <a:latin typeface="Castellar" panose="020A0402060406010301" pitchFamily="18" charset="0"/>
              </a:rPr>
              <a:t>(20P61A6645)</a:t>
            </a:r>
          </a:p>
          <a:p>
            <a:pPr algn="l"/>
            <a:r>
              <a:rPr lang="en-US" sz="7200" dirty="0">
                <a:latin typeface="Castellar" panose="020A0402060406010301" pitchFamily="18" charset="0"/>
              </a:rPr>
              <a:t>S.VYSHNAVI(20P61A6646)</a:t>
            </a:r>
          </a:p>
          <a:p>
            <a:endParaRPr lang="en-US" sz="7200" dirty="0">
              <a:latin typeface="Centaur" panose="02030504050205020304" pitchFamily="18" charset="0"/>
            </a:endParaRPr>
          </a:p>
          <a:p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CD3E4C2-41B9-D267-012C-64A5696D60E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7261" r="17261"/>
          <a:stretch>
            <a:fillRect/>
          </a:stretch>
        </p:blipFill>
        <p:spPr>
          <a:xfrm>
            <a:off x="5457026" y="1"/>
            <a:ext cx="6734973" cy="6858000"/>
          </a:xfrm>
        </p:spPr>
      </p:pic>
    </p:spTree>
    <p:extLst>
      <p:ext uri="{BB962C8B-B14F-4D97-AF65-F5344CB8AC3E}">
        <p14:creationId xmlns:p14="http://schemas.microsoft.com/office/powerpoint/2010/main" val="1917632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61AF1F9-7B23-DFD2-3F5B-25A1A46AF16D}"/>
              </a:ext>
            </a:extLst>
          </p:cNvPr>
          <p:cNvSpPr txBox="1"/>
          <p:nvPr/>
        </p:nvSpPr>
        <p:spPr>
          <a:xfrm>
            <a:off x="3910263" y="649705"/>
            <a:ext cx="47945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ell MT" panose="02020503060305020303" pitchFamily="18" charset="0"/>
              </a:rPr>
              <a:t>Implementation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1423E7-5591-0C73-AB2E-FAF1523E490F}"/>
              </a:ext>
            </a:extLst>
          </p:cNvPr>
          <p:cNvSpPr txBox="1"/>
          <p:nvPr/>
        </p:nvSpPr>
        <p:spPr>
          <a:xfrm>
            <a:off x="854242" y="1576136"/>
            <a:ext cx="3056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ell MT" panose="02020503060305020303" pitchFamily="18" charset="0"/>
              </a:rPr>
              <a:t>Main Screen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DA023B-13C2-93DD-C29B-30A670DFF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192239"/>
            <a:ext cx="6833937" cy="412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409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6B51663-CB04-A1AC-0123-022FD0AAA0B6}"/>
              </a:ext>
            </a:extLst>
          </p:cNvPr>
          <p:cNvSpPr txBox="1"/>
          <p:nvPr/>
        </p:nvSpPr>
        <p:spPr>
          <a:xfrm>
            <a:off x="1299411" y="400825"/>
            <a:ext cx="3898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ell MT" panose="02020503060305020303" pitchFamily="18" charset="0"/>
              </a:rPr>
              <a:t>Step-1:Enter Username &amp; ID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C97E9E8-C3D6-8A5E-4901-6FF3FD9582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"/>
          <a:stretch/>
        </p:blipFill>
        <p:spPr>
          <a:xfrm>
            <a:off x="1919037" y="1283745"/>
            <a:ext cx="8557173" cy="491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013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8CC58E-C9C5-ECD3-CE8A-FC1A404DC8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702"/>
          <a:stretch/>
        </p:blipFill>
        <p:spPr>
          <a:xfrm>
            <a:off x="1894973" y="1101245"/>
            <a:ext cx="9288000" cy="54740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EA3EBD-FC4A-8B4B-0370-55418E672D81}"/>
              </a:ext>
            </a:extLst>
          </p:cNvPr>
          <p:cNvSpPr txBox="1"/>
          <p:nvPr/>
        </p:nvSpPr>
        <p:spPr>
          <a:xfrm>
            <a:off x="990978" y="330869"/>
            <a:ext cx="6203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ell MT" panose="02020503060305020303" pitchFamily="18" charset="0"/>
              </a:rPr>
              <a:t>Step-2:Faces Captured in Static Folder</a:t>
            </a:r>
          </a:p>
        </p:txBody>
      </p:sp>
    </p:spTree>
    <p:extLst>
      <p:ext uri="{BB962C8B-B14F-4D97-AF65-F5344CB8AC3E}">
        <p14:creationId xmlns:p14="http://schemas.microsoft.com/office/powerpoint/2010/main" val="1783386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E2F4D3F-4ECE-9ECC-F2F7-B97FE313A7A6}"/>
              </a:ext>
            </a:extLst>
          </p:cNvPr>
          <p:cNvSpPr txBox="1"/>
          <p:nvPr/>
        </p:nvSpPr>
        <p:spPr>
          <a:xfrm>
            <a:off x="1401678" y="372979"/>
            <a:ext cx="46943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ell MT" panose="02020503060305020303" pitchFamily="18" charset="0"/>
              </a:rPr>
              <a:t>Step-3:Taking Attendance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10533E-312F-E2D6-5C31-347F4CFBF2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42"/>
          <a:stretch/>
        </p:blipFill>
        <p:spPr>
          <a:xfrm>
            <a:off x="2081939" y="1461837"/>
            <a:ext cx="8028122" cy="467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84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6A5972-674F-D346-388D-4E2C8BC4DB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498" b="5614"/>
          <a:stretch/>
        </p:blipFill>
        <p:spPr>
          <a:xfrm>
            <a:off x="2101516" y="1317458"/>
            <a:ext cx="8432131" cy="49991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5D7182-EC0F-12CB-5CA7-4390BB016618}"/>
              </a:ext>
            </a:extLst>
          </p:cNvPr>
          <p:cNvSpPr txBox="1"/>
          <p:nvPr/>
        </p:nvSpPr>
        <p:spPr>
          <a:xfrm>
            <a:off x="1155032" y="487279"/>
            <a:ext cx="7218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ell MT" panose="02020503060305020303" pitchFamily="18" charset="0"/>
              </a:rPr>
              <a:t>Step-4:Showing Attendance taken:</a:t>
            </a:r>
          </a:p>
        </p:txBody>
      </p:sp>
    </p:spTree>
    <p:extLst>
      <p:ext uri="{BB962C8B-B14F-4D97-AF65-F5344CB8AC3E}">
        <p14:creationId xmlns:p14="http://schemas.microsoft.com/office/powerpoint/2010/main" val="1787108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8F2E297-EE0F-97E2-57EE-886878DEDA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11"/>
          <a:stretch/>
        </p:blipFill>
        <p:spPr>
          <a:xfrm>
            <a:off x="2610852" y="1292353"/>
            <a:ext cx="8626642" cy="51646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AB5F48-3F42-0978-7EFC-C61D74B623B8}"/>
              </a:ext>
            </a:extLst>
          </p:cNvPr>
          <p:cNvSpPr txBox="1"/>
          <p:nvPr/>
        </p:nvSpPr>
        <p:spPr>
          <a:xfrm>
            <a:off x="1004636" y="360947"/>
            <a:ext cx="5005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ell MT" panose="02020503060305020303" pitchFamily="18" charset="0"/>
              </a:rPr>
              <a:t>Step-5:Attendance Sheet</a:t>
            </a:r>
          </a:p>
        </p:txBody>
      </p:sp>
    </p:spTree>
    <p:extLst>
      <p:ext uri="{BB962C8B-B14F-4D97-AF65-F5344CB8AC3E}">
        <p14:creationId xmlns:p14="http://schemas.microsoft.com/office/powerpoint/2010/main" val="4175269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4853751-FAB8-E0B1-0B7F-6D16DBDEC2A7}"/>
              </a:ext>
            </a:extLst>
          </p:cNvPr>
          <p:cNvSpPr txBox="1"/>
          <p:nvPr/>
        </p:nvSpPr>
        <p:spPr>
          <a:xfrm>
            <a:off x="1402932" y="2178722"/>
            <a:ext cx="938613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altLang="en-US" sz="2000" dirty="0">
                <a:latin typeface="Bell MT" panose="02020503060305020303" pitchFamily="18" charset="0"/>
                <a:cs typeface="Times New Roman" panose="02020603050405020304" pitchFamily="18" charset="0"/>
              </a:rPr>
              <a:t>Besides, we can simplify the system and make more efficient by taking advantage of multiple face detections to mark attendance of all the visible faces in single attempt.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altLang="en-US" sz="20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altLang="en-US" sz="20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altLang="en-US" sz="2000" dirty="0">
                <a:latin typeface="Bell MT" panose="02020503060305020303" pitchFamily="18" charset="0"/>
                <a:cs typeface="Times New Roman" panose="02020603050405020304" pitchFamily="18" charset="0"/>
              </a:rPr>
              <a:t>This will be economical and more efficient use of face recognition for attendance marking.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altLang="en-US" sz="20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altLang="en-US" sz="20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altLang="en-US" sz="2000" dirty="0">
                <a:latin typeface="Bell MT" panose="02020503060305020303" pitchFamily="18" charset="0"/>
                <a:cs typeface="Times New Roman" panose="02020603050405020304" pitchFamily="18" charset="0"/>
              </a:rPr>
              <a:t>We also consider to develop an android application for this system in near future</a:t>
            </a:r>
            <a:endParaRPr lang="en-IN" altLang="en-US" sz="20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58C7D6-514D-7FE6-FB63-5E603FA74EC1}"/>
              </a:ext>
            </a:extLst>
          </p:cNvPr>
          <p:cNvSpPr txBox="1"/>
          <p:nvPr/>
        </p:nvSpPr>
        <p:spPr>
          <a:xfrm>
            <a:off x="1028699" y="565484"/>
            <a:ext cx="4289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ell MT" panose="02020503060305020303" pitchFamily="18" charset="0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2154504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CB7B0B0-7C2F-A697-6ECE-EE8A26EDCE16}"/>
              </a:ext>
            </a:extLst>
          </p:cNvPr>
          <p:cNvSpPr txBox="1"/>
          <p:nvPr/>
        </p:nvSpPr>
        <p:spPr>
          <a:xfrm>
            <a:off x="980573" y="541422"/>
            <a:ext cx="3356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ell MT" panose="02020503060305020303" pitchFamily="18" charset="0"/>
              </a:rPr>
              <a:t>Conclusion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9E6160-5A0F-6EB9-3545-E3CD6A6D7C6A}"/>
              </a:ext>
            </a:extLst>
          </p:cNvPr>
          <p:cNvSpPr txBox="1"/>
          <p:nvPr/>
        </p:nvSpPr>
        <p:spPr>
          <a:xfrm>
            <a:off x="1040732" y="1618570"/>
            <a:ext cx="1024488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Thus, the aim of our project is to capture the images of the students, convert it into frames.</a:t>
            </a:r>
          </a:p>
          <a:p>
            <a:pPr algn="just"/>
            <a:r>
              <a:rPr lang="en-US" alt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Relate it with the database to ensure their presence or absence, mark attendance to the particular student to maintain the record.</a:t>
            </a:r>
          </a:p>
          <a:p>
            <a:pPr algn="just"/>
            <a:endParaRPr lang="en-US" altLang="en-US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 The Automated face Recognition Attendance System helps in increasing the accuracy and speed ultimately achieve the high-precision real- time attendance to meet the need for automatic classroom evaluation.</a:t>
            </a:r>
          </a:p>
          <a:p>
            <a:pPr algn="just"/>
            <a:endParaRPr lang="en-US" altLang="en-US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 This system is designed to minimize the human effort for taking the attendance manually that take place in every college.</a:t>
            </a:r>
          </a:p>
          <a:p>
            <a:pPr algn="just"/>
            <a:endParaRPr lang="en-US" altLang="en-US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 As the attendance marking process is done without any human interference, which is the main scope in the system.</a:t>
            </a:r>
            <a:endParaRPr lang="en-IN" altLang="en-US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080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4CDFAA45-882A-416F-A852-1A8343E4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4892" y="1074584"/>
            <a:ext cx="5181735" cy="253489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87283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C23BE5-85C4-B8B8-F098-9552098F2B2F}"/>
              </a:ext>
            </a:extLst>
          </p:cNvPr>
          <p:cNvSpPr txBox="1"/>
          <p:nvPr/>
        </p:nvSpPr>
        <p:spPr>
          <a:xfrm>
            <a:off x="1245268" y="2448426"/>
            <a:ext cx="3753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Bell MT" panose="02020503060305020303" pitchFamily="18" charset="0"/>
              </a:rPr>
              <a:t>Agenda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F177F1-D922-EFE0-0958-3D1BA0D42EAF}"/>
              </a:ext>
            </a:extLst>
          </p:cNvPr>
          <p:cNvSpPr txBox="1"/>
          <p:nvPr/>
        </p:nvSpPr>
        <p:spPr>
          <a:xfrm>
            <a:off x="6226342" y="433137"/>
            <a:ext cx="4890837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ell MT" panose="02020503060305020303" pitchFamily="18" charset="0"/>
              </a:rPr>
              <a:t>Introduction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ell MT" panose="02020503060305020303" pitchFamily="18" charset="0"/>
              </a:rPr>
              <a:t>Project Idea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ell MT" panose="02020503060305020303" pitchFamily="18" charset="0"/>
              </a:rPr>
              <a:t>Existing System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ell MT" panose="02020503060305020303" pitchFamily="18" charset="0"/>
              </a:rPr>
              <a:t>Proposed System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ell MT" panose="02020503060305020303" pitchFamily="18" charset="0"/>
              </a:rPr>
              <a:t>System Architecture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ell MT" panose="02020503060305020303" pitchFamily="18" charset="0"/>
              </a:rPr>
              <a:t>Steps &amp; Implementation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ell MT" panose="02020503060305020303" pitchFamily="18" charset="0"/>
              </a:rPr>
              <a:t>Future Scope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Bell MT" panose="02020503060305020303" pitchFamily="18" charset="0"/>
              </a:rPr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549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2D4BC7B-3BC9-F81E-1A9F-90A1AD246EB8}"/>
              </a:ext>
            </a:extLst>
          </p:cNvPr>
          <p:cNvSpPr txBox="1"/>
          <p:nvPr/>
        </p:nvSpPr>
        <p:spPr>
          <a:xfrm>
            <a:off x="3669632" y="150395"/>
            <a:ext cx="38681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ell MT" panose="02020503060305020303" pitchFamily="18" charset="0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C3D339-5DC0-A1D4-3BEF-35CBA3329BE5}"/>
              </a:ext>
            </a:extLst>
          </p:cNvPr>
          <p:cNvSpPr txBox="1"/>
          <p:nvPr/>
        </p:nvSpPr>
        <p:spPr>
          <a:xfrm>
            <a:off x="721895" y="1804653"/>
            <a:ext cx="681588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sz="16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As the technology evolves, the life style of people is changing. So that we have to adapt to the changes to be up to date with the changing technology.</a:t>
            </a:r>
          </a:p>
          <a:p>
            <a:pPr algn="just"/>
            <a:r>
              <a:rPr lang="en-US" altLang="en-US" sz="16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sz="16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One such change is the virtual meetings and these are the saviors to almost from every student to working professionals.</a:t>
            </a:r>
          </a:p>
          <a:p>
            <a:pPr algn="just"/>
            <a:endParaRPr lang="en-US" altLang="en-US" sz="1600" dirty="0">
              <a:solidFill>
                <a:schemeClr val="tx1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sz="16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Earlier, every meeting is used to be physical but now they became virtual.</a:t>
            </a:r>
          </a:p>
          <a:p>
            <a:pPr algn="just"/>
            <a:endParaRPr lang="en-US" altLang="en-US" sz="1600" dirty="0">
              <a:solidFill>
                <a:schemeClr val="tx1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sz="16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 But, maintaining the attendance record in the virtual meetings has become a task for the host. The main aim of the project is to build attendance system specially for virtual meetings based on face recognition.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altLang="en-US" sz="1600" dirty="0">
              <a:solidFill>
                <a:schemeClr val="tx1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altLang="en-US" sz="16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Recognizing people by their faces in pictures and video makes the work of the host simpler. </a:t>
            </a:r>
            <a:endParaRPr lang="en-IN" altLang="en-US" sz="1600" dirty="0">
              <a:solidFill>
                <a:schemeClr val="tx1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B450DB-8768-5BE9-AFF0-59F08893D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2452" y="2279984"/>
            <a:ext cx="4085390" cy="229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509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DD02467-95E3-2184-6D30-A3700EC4BB2B}"/>
              </a:ext>
            </a:extLst>
          </p:cNvPr>
          <p:cNvSpPr txBox="1"/>
          <p:nvPr/>
        </p:nvSpPr>
        <p:spPr>
          <a:xfrm>
            <a:off x="4806616" y="481263"/>
            <a:ext cx="3735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ell MT" panose="02020503060305020303" pitchFamily="18" charset="0"/>
              </a:rPr>
              <a:t>Project</a:t>
            </a:r>
            <a:r>
              <a:rPr lang="en-US" sz="4800" dirty="0">
                <a:latin typeface="Bell MT" panose="02020503060305020303" pitchFamily="18" charset="0"/>
              </a:rPr>
              <a:t> Idea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CF72ED-BA7A-7AD1-57EE-2F37DFE7F366}"/>
              </a:ext>
            </a:extLst>
          </p:cNvPr>
          <p:cNvSpPr txBox="1"/>
          <p:nvPr/>
        </p:nvSpPr>
        <p:spPr>
          <a:xfrm>
            <a:off x="1004637" y="1752146"/>
            <a:ext cx="10659979" cy="422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This project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25" dirty="0">
                <a:latin typeface="Bell MT" panose="02020503060305020303" pitchFamily="18" charset="0"/>
                <a:cs typeface="Times New Roman"/>
              </a:rPr>
              <a:t>is</a:t>
            </a:r>
            <a:r>
              <a:rPr lang="en-US" sz="1800" spc="-2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being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carried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out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due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to the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concerns that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have</a:t>
            </a:r>
            <a:r>
              <a:rPr lang="en-US" sz="1800" spc="28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been highlighted</a:t>
            </a:r>
            <a:r>
              <a:rPr lang="en-US" sz="1800" spc="3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on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the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methods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which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lectures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use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to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take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attendance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during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lectures</a:t>
            </a:r>
          </a:p>
          <a:p>
            <a:pPr algn="just"/>
            <a:endParaRPr lang="en-US" sz="1800" dirty="0">
              <a:latin typeface="Bell MT" panose="02020503060305020303" pitchFamily="18" charset="0"/>
              <a:cs typeface="Times New Roman"/>
            </a:endParaRPr>
          </a:p>
          <a:p>
            <a:pPr algn="just">
              <a:lnSpc>
                <a:spcPct val="150000"/>
              </a:lnSpc>
              <a:spcBef>
                <a:spcPts val="5"/>
              </a:spcBef>
            </a:pPr>
            <a:r>
              <a:rPr lang="en-US" sz="1800" dirty="0">
                <a:latin typeface="Bell MT" panose="02020503060305020303" pitchFamily="18" charset="0"/>
                <a:cs typeface="Times New Roman"/>
              </a:rPr>
              <a:t>Machine 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learning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30" dirty="0">
                <a:latin typeface="Bell MT" panose="02020503060305020303" pitchFamily="18" charset="0"/>
                <a:cs typeface="Times New Roman"/>
              </a:rPr>
              <a:t>is</a:t>
            </a:r>
            <a:r>
              <a:rPr lang="en-US" sz="1800" spc="-2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one among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the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interesting domain that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enables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the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machine 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to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train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itself </a:t>
            </a:r>
            <a:r>
              <a:rPr lang="en-US" sz="1800" spc="20" dirty="0">
                <a:latin typeface="Bell MT" panose="02020503060305020303" pitchFamily="18" charset="0"/>
                <a:cs typeface="Times New Roman"/>
              </a:rPr>
              <a:t>by </a:t>
            </a:r>
            <a:r>
              <a:rPr lang="en-US" sz="1800" spc="2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providing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an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appropriate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output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during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 testing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by applying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different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learning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 algorithms.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</a:p>
          <a:p>
            <a:pPr algn="just">
              <a:lnSpc>
                <a:spcPct val="150000"/>
              </a:lnSpc>
              <a:spcBef>
                <a:spcPts val="5"/>
              </a:spcBef>
            </a:pPr>
            <a:endParaRPr lang="en-US" spc="-5" dirty="0">
              <a:latin typeface="Bell MT" panose="02020503060305020303" pitchFamily="18" charset="0"/>
              <a:cs typeface="Times New Roman"/>
            </a:endParaRPr>
          </a:p>
          <a:p>
            <a:pPr algn="just">
              <a:lnSpc>
                <a:spcPct val="150000"/>
              </a:lnSpc>
              <a:spcBef>
                <a:spcPts val="5"/>
              </a:spcBef>
            </a:pP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Nowadays Attendance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5" dirty="0">
                <a:latin typeface="Bell MT" panose="02020503060305020303" pitchFamily="18" charset="0"/>
                <a:cs typeface="Times New Roman"/>
              </a:rPr>
              <a:t>is</a:t>
            </a:r>
            <a:r>
              <a:rPr lang="en-US" sz="1800" spc="27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considered as 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an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important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for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both the students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as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well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as 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the 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teacher</a:t>
            </a:r>
            <a:r>
              <a:rPr lang="en-US" sz="1800" spc="4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of</a:t>
            </a:r>
            <a:r>
              <a:rPr lang="en-US" sz="1800" spc="-3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an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educational</a:t>
            </a:r>
            <a:r>
              <a:rPr lang="en-US" sz="1800" spc="6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organization.</a:t>
            </a:r>
          </a:p>
          <a:p>
            <a:pPr algn="just">
              <a:lnSpc>
                <a:spcPct val="150000"/>
              </a:lnSpc>
              <a:spcBef>
                <a:spcPts val="5"/>
              </a:spcBef>
            </a:pPr>
            <a:endParaRPr lang="en-US" sz="1800" dirty="0">
              <a:latin typeface="Bell MT" panose="02020503060305020303" pitchFamily="18" charset="0"/>
              <a:cs typeface="Times New Roman"/>
            </a:endParaRPr>
          </a:p>
          <a:p>
            <a:pPr marL="12700" marR="5080" algn="just">
              <a:lnSpc>
                <a:spcPct val="150000"/>
              </a:lnSpc>
              <a:spcBef>
                <a:spcPts val="95"/>
              </a:spcBef>
            </a:pPr>
            <a:r>
              <a:rPr lang="en-US" sz="1800" dirty="0">
                <a:latin typeface="Bell MT" panose="02020503060305020303" pitchFamily="18" charset="0"/>
                <a:cs typeface="Times New Roman"/>
              </a:rPr>
              <a:t>With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the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advancements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of</a:t>
            </a:r>
            <a:r>
              <a:rPr lang="en-US" sz="1800" spc="1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the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machine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learning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technology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the</a:t>
            </a:r>
            <a:r>
              <a:rPr lang="en-US" sz="1800" spc="30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machine</a:t>
            </a:r>
            <a:r>
              <a:rPr lang="en-US" sz="1800" spc="28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automatically 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detects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the attendance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performance 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of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the students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and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maintains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a record </a:t>
            </a:r>
            <a:r>
              <a:rPr lang="en-US" sz="1800" spc="10" dirty="0">
                <a:latin typeface="Bell MT" panose="02020503060305020303" pitchFamily="18" charset="0"/>
                <a:cs typeface="Times New Roman"/>
              </a:rPr>
              <a:t>of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those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collected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data</a:t>
            </a:r>
            <a:endParaRPr lang="en-US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009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F16F411-EA97-0BD7-537D-1F4CD816B645}"/>
              </a:ext>
            </a:extLst>
          </p:cNvPr>
          <p:cNvSpPr txBox="1"/>
          <p:nvPr/>
        </p:nvSpPr>
        <p:spPr>
          <a:xfrm>
            <a:off x="4235115" y="246648"/>
            <a:ext cx="53299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ell MT" panose="02020503060305020303" pitchFamily="18" charset="0"/>
              </a:rPr>
              <a:t>Existing System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049A5C-5EB4-2D4D-D5F3-7BFC13B35613}"/>
              </a:ext>
            </a:extLst>
          </p:cNvPr>
          <p:cNvSpPr txBox="1"/>
          <p:nvPr/>
        </p:nvSpPr>
        <p:spPr>
          <a:xfrm>
            <a:off x="768516" y="1354968"/>
            <a:ext cx="112209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Different</a:t>
            </a:r>
            <a:r>
              <a:rPr lang="en-US" sz="1800" spc="26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systems</a:t>
            </a:r>
            <a:r>
              <a:rPr lang="en-US" sz="1800" spc="22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are</a:t>
            </a:r>
            <a:r>
              <a:rPr lang="en-US" sz="1800" spc="25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being</a:t>
            </a:r>
            <a:r>
              <a:rPr lang="en-US" sz="1800" spc="22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used</a:t>
            </a:r>
            <a:r>
              <a:rPr lang="en-US" sz="1800" spc="25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for</a:t>
            </a:r>
            <a:r>
              <a:rPr lang="en-US" sz="1800" spc="26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face</a:t>
            </a:r>
            <a:r>
              <a:rPr lang="en-US" sz="1800" spc="22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recognition</a:t>
            </a:r>
            <a:r>
              <a:rPr lang="en-US" sz="1800" spc="23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like</a:t>
            </a:r>
            <a:r>
              <a:rPr lang="en-US" sz="1800" spc="22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attendance</a:t>
            </a:r>
            <a:r>
              <a:rPr lang="en-US" sz="1800" spc="250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 err="1">
                <a:latin typeface="Bell MT" panose="02020503060305020303" pitchFamily="18" charset="0"/>
                <a:cs typeface="Times New Roman"/>
              </a:rPr>
              <a:t>systemswith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fingerprint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scanners,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RFID 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tags </a:t>
            </a:r>
            <a:r>
              <a:rPr lang="en-US" sz="1800" spc="-10" dirty="0">
                <a:latin typeface="Bell MT" panose="02020503060305020303" pitchFamily="18" charset="0"/>
                <a:cs typeface="Times New Roman"/>
              </a:rPr>
              <a:t>and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readers,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facial recognition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and location-based 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attendance</a:t>
            </a:r>
            <a:r>
              <a:rPr lang="en-US" sz="1800" spc="5" dirty="0">
                <a:latin typeface="Bell MT" panose="02020503060305020303" pitchFamily="18" charset="0"/>
                <a:cs typeface="Times New Roman"/>
              </a:rPr>
              <a:t> </a:t>
            </a:r>
            <a:r>
              <a:rPr lang="en-US" sz="1800" spc="-5" dirty="0">
                <a:latin typeface="Bell MT" panose="02020503060305020303" pitchFamily="18" charset="0"/>
                <a:cs typeface="Times New Roman"/>
              </a:rPr>
              <a:t>systems</a:t>
            </a:r>
            <a:r>
              <a:rPr lang="en-US" sz="1800" dirty="0">
                <a:latin typeface="Bell MT" panose="02020503060305020303" pitchFamily="18" charset="0"/>
                <a:cs typeface="Times New Roman"/>
              </a:rPr>
              <a:t> </a:t>
            </a:r>
            <a:endParaRPr lang="en-US" dirty="0">
              <a:latin typeface="Bell MT" panose="02020503060305020303" pitchFamily="18" charset="0"/>
            </a:endParaRPr>
          </a:p>
        </p:txBody>
      </p:sp>
      <p:graphicFrame>
        <p:nvGraphicFramePr>
          <p:cNvPr id="10" name="Table 25">
            <a:extLst>
              <a:ext uri="{FF2B5EF4-FFF2-40B4-BE49-F238E27FC236}">
                <a16:creationId xmlns:a16="http://schemas.microsoft.com/office/drawing/2014/main" id="{C53E9CB3-27A2-67F3-4CC5-06D55FF9FD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6294701"/>
              </p:ext>
            </p:extLst>
          </p:nvPr>
        </p:nvGraphicFramePr>
        <p:xfrm>
          <a:off x="892341" y="2427203"/>
          <a:ext cx="10515597" cy="29633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44793453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209241301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62790179"/>
                    </a:ext>
                  </a:extLst>
                </a:gridCol>
              </a:tblGrid>
              <a:tr h="5610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        SYSTEM TYPE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             ADVANTAGES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       DISADVANTAGES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2386175"/>
                  </a:ext>
                </a:extLst>
              </a:tr>
              <a:tr h="5610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RFID CARD SYSTEM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              SIMPLE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FRAUDULENT USAAGE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7893849"/>
                  </a:ext>
                </a:extLst>
              </a:tr>
              <a:tr h="5610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FINGERPRINT SYSTEM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            ACCURATE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TIME-CONSUMING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8654918"/>
                  </a:ext>
                </a:extLst>
              </a:tr>
              <a:tr h="5610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VOICE RECOGNITION SYSTEM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             ------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LESS ACCURATE COMPARED TO OTHERS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176822"/>
                  </a:ext>
                </a:extLst>
              </a:tr>
              <a:tr h="56107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IRIS RECOGNITION SYSTEM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             ACCURATE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Bell MT" panose="02020503060305020303" pitchFamily="18" charset="0"/>
                        </a:rPr>
                        <a:t>          PRIVACY INVASION</a:t>
                      </a:r>
                      <a:endParaRPr lang="en-IN" dirty="0">
                        <a:latin typeface="Bell MT" panose="020205030603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9552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0239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A748C75-AC31-185B-2D56-BCAC7D939670}"/>
              </a:ext>
            </a:extLst>
          </p:cNvPr>
          <p:cNvSpPr txBox="1"/>
          <p:nvPr/>
        </p:nvSpPr>
        <p:spPr>
          <a:xfrm>
            <a:off x="3904247" y="258679"/>
            <a:ext cx="48427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ell MT" panose="02020503060305020303" pitchFamily="18" charset="0"/>
              </a:rPr>
              <a:t>Proposed System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D4B55C-8FE9-7195-9392-D9DE21AADD6C}"/>
              </a:ext>
            </a:extLst>
          </p:cNvPr>
          <p:cNvSpPr txBox="1"/>
          <p:nvPr/>
        </p:nvSpPr>
        <p:spPr>
          <a:xfrm>
            <a:off x="818146" y="1311358"/>
            <a:ext cx="1106303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altLang="en-US" sz="18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Our proposed system is an application which can capture the attendance in a virtual meeting using facial recognition.</a:t>
            </a:r>
          </a:p>
          <a:p>
            <a:pPr algn="just"/>
            <a:endParaRPr lang="en-IN" altLang="en-US" sz="1800" dirty="0">
              <a:solidFill>
                <a:schemeClr val="tx1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altLang="en-US" sz="18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 It can detect and recognise the faces of the attendees.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IN" altLang="en-US" sz="1800" dirty="0">
              <a:solidFill>
                <a:schemeClr val="tx1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altLang="en-US" sz="18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At the time of enrolment, images of students are stored and recorded in a database.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IN" altLang="en-US" sz="1800" dirty="0">
              <a:solidFill>
                <a:schemeClr val="tx1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altLang="en-US" sz="18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In real time, video of a student present in the session will be captured.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IN" altLang="en-US" sz="1800" dirty="0">
              <a:solidFill>
                <a:schemeClr val="tx1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altLang="en-US" sz="18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The face will then be detected and matched with the dataset images, and roll number of the present student will be displayed along  with updating the attendance.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IN" altLang="en-US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IN" altLang="en-US" sz="1800" dirty="0">
              <a:solidFill>
                <a:schemeClr val="tx1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altLang="en-US" sz="1800" dirty="0">
                <a:solidFill>
                  <a:schemeClr val="tx1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The proposed system has many advantages over the existing systems like it can detect faces of multiple students at a time. It saves the time and effort of the host to a greater extent. There is less chance for proxy attendance through this system as it is based on real time face recognition</a:t>
            </a:r>
          </a:p>
        </p:txBody>
      </p:sp>
    </p:spTree>
    <p:extLst>
      <p:ext uri="{BB962C8B-B14F-4D97-AF65-F5344CB8AC3E}">
        <p14:creationId xmlns:p14="http://schemas.microsoft.com/office/powerpoint/2010/main" val="229183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9150771-E3B2-9593-9D82-4031B06576A2}"/>
              </a:ext>
            </a:extLst>
          </p:cNvPr>
          <p:cNvSpPr txBox="1"/>
          <p:nvPr/>
        </p:nvSpPr>
        <p:spPr>
          <a:xfrm>
            <a:off x="3789947" y="198521"/>
            <a:ext cx="52698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ell MT" panose="02020503060305020303" pitchFamily="18" charset="0"/>
              </a:rPr>
              <a:t>System Architecture</a:t>
            </a:r>
          </a:p>
        </p:txBody>
      </p:sp>
      <p:pic>
        <p:nvPicPr>
          <p:cNvPr id="8" name="Picture 6">
            <a:extLst>
              <a:ext uri="{FF2B5EF4-FFF2-40B4-BE49-F238E27FC236}">
                <a16:creationId xmlns:a16="http://schemas.microsoft.com/office/drawing/2014/main" id="{0A8BAF5B-A9DA-ED63-3A29-EF0516F9F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9505" y="1226931"/>
            <a:ext cx="4092990" cy="493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986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DC02F24-B273-00E1-A130-01F79B868CF9}"/>
              </a:ext>
            </a:extLst>
          </p:cNvPr>
          <p:cNvSpPr txBox="1"/>
          <p:nvPr/>
        </p:nvSpPr>
        <p:spPr>
          <a:xfrm>
            <a:off x="4205035" y="156411"/>
            <a:ext cx="44817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ell MT" panose="02020503060305020303" pitchFamily="18" charset="0"/>
              </a:rPr>
              <a:t>Working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A0A1C7-4CF6-A205-5768-33BC4835F9A1}"/>
              </a:ext>
            </a:extLst>
          </p:cNvPr>
          <p:cNvSpPr txBox="1"/>
          <p:nvPr/>
        </p:nvSpPr>
        <p:spPr>
          <a:xfrm>
            <a:off x="904374" y="1039283"/>
            <a:ext cx="1038325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lnSpc>
                <a:spcPct val="150000"/>
              </a:lnSpc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Step -1:We are importing the required libraries.</a:t>
            </a:r>
          </a:p>
          <a:p>
            <a:pPr algn="l" fontAlgn="base">
              <a:lnSpc>
                <a:spcPct val="150000"/>
              </a:lnSpc>
            </a:pPr>
            <a:r>
              <a:rPr lang="en-US" dirty="0">
                <a:solidFill>
                  <a:srgbClr val="222222"/>
                </a:solidFill>
                <a:latin typeface="Bell MT" panose="02020503060305020303" pitchFamily="18" charset="0"/>
              </a:rPr>
              <a:t>Step-2:</a:t>
            </a: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Defining the Flask App.</a:t>
            </a:r>
          </a:p>
          <a:p>
            <a:pPr algn="l" fontAlgn="base">
              <a:lnSpc>
                <a:spcPct val="150000"/>
              </a:lnSpc>
            </a:pPr>
            <a:r>
              <a:rPr lang="en-US" dirty="0">
                <a:solidFill>
                  <a:srgbClr val="222222"/>
                </a:solidFill>
                <a:latin typeface="Bell MT" panose="02020503060305020303" pitchFamily="18" charset="0"/>
              </a:rPr>
              <a:t>Step-3:</a:t>
            </a: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Functions that return today’s date strings to use in the program ahead.</a:t>
            </a:r>
          </a:p>
          <a:p>
            <a:pPr algn="l" fontAlgn="base">
              <a:lnSpc>
                <a:spcPct val="150000"/>
              </a:lnSpc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Step-4:Initializing Video Capture object to access Webcam.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Checking if the required folders are in place or not, If not create them.</a:t>
            </a:r>
          </a:p>
          <a:p>
            <a:pPr algn="l" fontAlgn="base">
              <a:lnSpc>
                <a:spcPct val="150000"/>
              </a:lnSpc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Step-5:Define Functions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A function that calculates the number of total registered users.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A function that extracts the face from an image.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A function that Identifies face using ML model.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A function that trains the model on all the faces available in the faces folder.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A function that extracts info from today’s attendance file in the attendance folder.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A function that adds the Attendance of a specific user in our today’s Attendance file.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22222"/>
              </a:solidFill>
              <a:effectLst/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168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919FF3B-FE7C-D459-0CBF-B7706F17E776}"/>
              </a:ext>
            </a:extLst>
          </p:cNvPr>
          <p:cNvSpPr txBox="1"/>
          <p:nvPr/>
        </p:nvSpPr>
        <p:spPr>
          <a:xfrm>
            <a:off x="1231733" y="1628660"/>
            <a:ext cx="8056646" cy="1717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lnSpc>
                <a:spcPct val="150000"/>
              </a:lnSpc>
            </a:pPr>
            <a:r>
              <a:rPr lang="en-US" dirty="0">
                <a:solidFill>
                  <a:srgbClr val="222222"/>
                </a:solidFill>
                <a:latin typeface="Bell MT" panose="02020503060305020303" pitchFamily="18" charset="0"/>
              </a:rPr>
              <a:t>Step-6 : Define</a:t>
            </a: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 main page routing function.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This function will run when we click on Take Attendance Button.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This function will run when we add a new user.</a:t>
            </a:r>
          </a:p>
          <a:p>
            <a:pPr marL="1200150" lvl="2" indent="-28575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22222"/>
                </a:solidFill>
                <a:effectLst/>
                <a:latin typeface="Bell MT" panose="02020503060305020303" pitchFamily="18" charset="0"/>
              </a:rPr>
              <a:t>Our main function which runs the Flask App.</a:t>
            </a:r>
          </a:p>
        </p:txBody>
      </p:sp>
    </p:spTree>
    <p:extLst>
      <p:ext uri="{BB962C8B-B14F-4D97-AF65-F5344CB8AC3E}">
        <p14:creationId xmlns:p14="http://schemas.microsoft.com/office/powerpoint/2010/main" val="331791408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0025B34-BD2B-4F65-80AF-217925182ED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B2BE0AF-90CB-4C86-BB1E-26E501BCE9E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55B3D43-99F7-47DF-90D6-3E3028F5936C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Gradient design</Template>
  <TotalTime>161</TotalTime>
  <Words>886</Words>
  <Application>Microsoft Office PowerPoint</Application>
  <PresentationFormat>Widescreen</PresentationFormat>
  <Paragraphs>108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Bell MT</vt:lpstr>
      <vt:lpstr>Calibri</vt:lpstr>
      <vt:lpstr>Castellar</vt:lpstr>
      <vt:lpstr>Centaur</vt:lpstr>
      <vt:lpstr>Poppins</vt:lpstr>
      <vt:lpstr>Univers</vt:lpstr>
      <vt:lpstr>Wingdings</vt:lpstr>
      <vt:lpstr>GradientVTI</vt:lpstr>
      <vt:lpstr>Face Recognition-Based Attendance System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Recognition-Based Attendance System </dc:title>
  <dc:creator>Snigdha Sangam</dc:creator>
  <cp:lastModifiedBy>Snigdha Sangam</cp:lastModifiedBy>
  <cp:revision>8</cp:revision>
  <dcterms:created xsi:type="dcterms:W3CDTF">2023-06-21T04:43:44Z</dcterms:created>
  <dcterms:modified xsi:type="dcterms:W3CDTF">2023-06-23T06:53:45Z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